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3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12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(rozšíření žadatele o novou činnost školy)</a:t>
            </a:r>
          </a:p>
          <a:p>
            <a:r>
              <a:rPr lang="cs-CZ" sz="2400" dirty="0">
                <a:latin typeface="+mn-lt"/>
              </a:rPr>
              <a:t>- podrobně viz bod 4.1 výzvy Oprávnění žadatelé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projektů v II. vlně šablon a III. vlně šablon, pokud škola požádá o prodloužení aktivit u projektu II. vlny šablon z důvodu dočasného uzavření škol, tj. datum začátku realizace nemusí navazovat na konec realizace předchozího prodlouženého projektu (nesmí však být stanoven dříve než je ukončení neprodlouženého projektu).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500 000 Kč bez DPH </a:t>
            </a:r>
            <a:r>
              <a:rPr lang="cs-CZ" dirty="0">
                <a:latin typeface="+mn-lt"/>
              </a:rPr>
              <a:t>(výše stanovena Metodickým dopisem č. 2 k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0104a4cd-1400-468e-be1b-c7aad71d7d5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6801</Words>
  <Application>Microsoft Office PowerPoint</Application>
  <PresentationFormat>Předvádění na obrazovce (4:3)</PresentationFormat>
  <Paragraphs>642</Paragraphs>
  <Slides>67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0" baseType="lpstr">
      <vt:lpstr>Arial</vt:lpstr>
      <vt:lpstr>Calibri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Lenka Klabačková</cp:lastModifiedBy>
  <cp:revision>434</cp:revision>
  <dcterms:created xsi:type="dcterms:W3CDTF">2015-09-11T08:58:50Z</dcterms:created>
  <dcterms:modified xsi:type="dcterms:W3CDTF">2020-06-11T07:53:33Z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